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28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2BA2-D490-C395-E254-4263931C9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032D64-F9BA-73B2-E520-09E8F3D432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923E9-3578-11AA-CD52-6BA0A85A3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79C1E-B866-4478-BFFF-84F399C9156C}" type="datetimeFigureOut">
              <a:rPr lang="en-IN" smtClean="0"/>
              <a:t>24-08-2023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0FF58-F740-2060-2ED3-C832134B3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D382B-60A3-5FE9-931D-E48004FBB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2261F-736F-44D5-B957-76B4840A32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2247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92289-6EA9-731F-EBED-F55D8F24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B4AF37-FE09-A965-6F1B-5D33841BBD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81E77-898D-8E7F-DA64-6AC2DE93B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79C1E-B866-4478-BFFF-84F399C9156C}" type="datetimeFigureOut">
              <a:rPr lang="en-IN" smtClean="0"/>
              <a:t>24-08-2023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AA548-372D-A6CF-E0DA-63E548B22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1F9D5-2492-8B61-AF69-C22602ECE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2261F-736F-44D5-B957-76B4840A32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1408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11E0E5-E7D5-B5E7-BC20-89C15349F0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E707BD-504E-C7F4-0787-9EA07DB65E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432E1-C8FA-EF89-8BDC-354C6A781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79C1E-B866-4478-BFFF-84F399C9156C}" type="datetimeFigureOut">
              <a:rPr lang="en-IN" smtClean="0"/>
              <a:t>24-08-2023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CABEC7-8B6E-71E0-5A8A-14133F93E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9F9E2-8624-331B-905A-950FA2D81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2261F-736F-44D5-B957-76B4840A32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2368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B78C2-5643-2487-5FD8-274259485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6CD67-FDFD-F044-9B1B-A8B69364F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ACDB8-E0BF-36F3-E5A9-FCAF57A34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79C1E-B866-4478-BFFF-84F399C9156C}" type="datetimeFigureOut">
              <a:rPr lang="en-IN" smtClean="0"/>
              <a:t>24-08-2023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CA9AB-980A-D6A2-8393-4E86C074C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B4F92-2B3A-1D0A-6F49-AD88A589F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2261F-736F-44D5-B957-76B4840A32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2018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DB880-005F-02BC-F2B0-1A63BCB01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63686-B735-7700-7E2B-7F610E0C18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6E975-5892-317B-18BD-C014C07B0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79C1E-B866-4478-BFFF-84F399C9156C}" type="datetimeFigureOut">
              <a:rPr lang="en-IN" smtClean="0"/>
              <a:t>24-08-2023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4FBD8-158A-094F-0ED3-90507AAF8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078D6-E651-8AF6-83F0-E6A88972E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2261F-736F-44D5-B957-76B4840A32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8241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AC8E0-575C-4866-29D8-1A8740A5E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A977D-4E75-C3A7-B5BB-197DE20C73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C1ACC9-71BA-A39C-623F-344CD4FEAB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98D9DB-3CF9-8CBA-ED80-D27DAFFDD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79C1E-B866-4478-BFFF-84F399C9156C}" type="datetimeFigureOut">
              <a:rPr lang="en-IN" smtClean="0"/>
              <a:t>24-08-2023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9D9865-CDFF-D7BC-F44F-18BB4FDEC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88DEE1-5DCB-0FCF-6B30-73ADEDA0E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2261F-736F-44D5-B957-76B4840A32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803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C2E4C-238B-82DE-7041-2DE9E527F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6AB9CE-8C29-0170-42F6-11143F8C8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49A68-AED2-914C-0455-1C10DEE32B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83E5F0-C7F1-51C5-D673-7F588506B0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D0B715-D944-1EFB-E393-7CCBDE1651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ADBF75-EA9A-B034-FFB5-F00901BDA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79C1E-B866-4478-BFFF-84F399C9156C}" type="datetimeFigureOut">
              <a:rPr lang="en-IN" smtClean="0"/>
              <a:t>24-08-2023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79F39-AB95-ABB2-EDBC-61DD89F23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8490A0-194A-89B2-5D03-EB2C7A8FD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2261F-736F-44D5-B957-76B4840A32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2995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A03C8-9080-4FC1-EB51-2A137AA66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1D6471-F904-8E6C-B940-6C9BF5E45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79C1E-B866-4478-BFFF-84F399C9156C}" type="datetimeFigureOut">
              <a:rPr lang="en-IN" smtClean="0"/>
              <a:t>24-08-2023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DED31E-05C6-8D5E-4A8A-FB190FB66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BA7803-52EE-8254-62EC-E78133C5E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2261F-736F-44D5-B957-76B4840A32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8644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4CFF69-11AC-DD8E-826E-5FC8887BC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79C1E-B866-4478-BFFF-84F399C9156C}" type="datetimeFigureOut">
              <a:rPr lang="en-IN" smtClean="0"/>
              <a:t>24-08-2023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65607C-FF0C-8BE9-A715-0EBEA447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03914-6652-3F8D-74E9-F84139178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2261F-736F-44D5-B957-76B4840A32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9271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85F50-974C-5BAA-37C9-8ECFE2D85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FDB3B-99F0-2394-DAA9-143CC3D7F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6589FA-F084-0FF3-BDF3-AA5A7C84DA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6A3938-6E49-1816-B9ED-A429078C7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79C1E-B866-4478-BFFF-84F399C9156C}" type="datetimeFigureOut">
              <a:rPr lang="en-IN" smtClean="0"/>
              <a:t>24-08-2023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519AE3-1E9F-2212-4C33-322A26B89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84580-F2EE-A286-5860-CA152C1F9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2261F-736F-44D5-B957-76B4840A32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1606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02FF9-8FB6-D5BD-5F1F-BDECAFE5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1949B7-AB02-AD7A-0C4E-40DFFE832A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707BC0-4C43-50B2-F1E3-9D96C35A9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A9BF13-F366-D4F7-A086-E3D7808C1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79C1E-B866-4478-BFFF-84F399C9156C}" type="datetimeFigureOut">
              <a:rPr lang="en-IN" smtClean="0"/>
              <a:t>24-08-2023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94DC1C-D53C-47FC-D36B-A8AAF3EB3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E503F8-0A35-1A56-E63A-5998405FC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2261F-736F-44D5-B957-76B4840A32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210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4BCC7C-9DE2-DFB2-7164-69E7B3A15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84A5D4-32F0-384B-703D-043F7F738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13646-135C-CBB7-905A-633A7CCDB4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79C1E-B866-4478-BFFF-84F399C9156C}" type="datetimeFigureOut">
              <a:rPr lang="en-IN" smtClean="0"/>
              <a:t>24-08-2023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FD9F0-8943-3363-1772-3907D7F7BD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B50C6-84E3-6905-0DAF-5E83761E8D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2261F-736F-44D5-B957-76B4840A32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8704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770D-94E7-D835-D066-4DED5679C1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818"/>
            <a:ext cx="9144000" cy="1014153"/>
          </a:xfrm>
        </p:spPr>
        <p:txBody>
          <a:bodyPr>
            <a:normAutofit/>
          </a:bodyPr>
          <a:lstStyle/>
          <a:p>
            <a:r>
              <a:rPr lang="en-US" sz="3000" dirty="0"/>
              <a:t>Flow over heated flat plate </a:t>
            </a:r>
            <a:endParaRPr lang="en-IN" sz="3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C408D3-37D2-0BE1-CD9C-31C49332F3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554751-1FAD-23F3-302D-3196AE33BC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3" t="28503" r="20227" b="31474"/>
          <a:stretch/>
        </p:blipFill>
        <p:spPr>
          <a:xfrm>
            <a:off x="0" y="1600200"/>
            <a:ext cx="12192000" cy="485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12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41679-3DB1-CFDE-7D12-D06072845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dirty="0"/>
              <a:t>Analytical Solution</a:t>
            </a:r>
            <a:endParaRPr lang="en-IN" sz="3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B92E9F-6A5C-DF92-3C6B-04F048A671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6" t="24862" r="21750" b="17207"/>
          <a:stretch/>
        </p:blipFill>
        <p:spPr>
          <a:xfrm>
            <a:off x="838200" y="1778924"/>
            <a:ext cx="10515600" cy="4638503"/>
          </a:xfrm>
        </p:spPr>
      </p:pic>
    </p:spTree>
    <p:extLst>
      <p:ext uri="{BB962C8B-B14F-4D97-AF65-F5344CB8AC3E}">
        <p14:creationId xmlns:p14="http://schemas.microsoft.com/office/powerpoint/2010/main" val="2672682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EBD77-FF6E-CA7B-DFC0-316F4AD75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dirty="0"/>
              <a:t>Analytical Solution</a:t>
            </a:r>
            <a:endParaRPr lang="en-IN" sz="3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A641C2-9F75-ABFA-71E5-8CBD91A36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9" t="20705" r="20485" b="39559"/>
          <a:stretch/>
        </p:blipFill>
        <p:spPr>
          <a:xfrm>
            <a:off x="838200" y="1690689"/>
            <a:ext cx="10515600" cy="5067558"/>
          </a:xfrm>
        </p:spPr>
      </p:pic>
    </p:spTree>
    <p:extLst>
      <p:ext uri="{BB962C8B-B14F-4D97-AF65-F5344CB8AC3E}">
        <p14:creationId xmlns:p14="http://schemas.microsoft.com/office/powerpoint/2010/main" val="1864323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509CD-8CA3-CEF7-89FF-08F44A2D7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61B05ED-9282-AAFA-871B-F08C314A95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8" t="22615" r="4688" b="32299"/>
          <a:stretch/>
        </p:blipFill>
        <p:spPr>
          <a:xfrm>
            <a:off x="440575" y="241069"/>
            <a:ext cx="10515600" cy="318793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7E37EC-9461-68F1-35D5-F1F0BD362F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6" t="23151" r="4341" b="30364"/>
          <a:stretch/>
        </p:blipFill>
        <p:spPr>
          <a:xfrm>
            <a:off x="997527" y="3142211"/>
            <a:ext cx="9958647" cy="318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84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114FAF-8385-BB18-2864-A10A8CA870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7" t="22998" r="5119" b="31153"/>
          <a:stretch/>
        </p:blipFill>
        <p:spPr>
          <a:xfrm>
            <a:off x="689957" y="199507"/>
            <a:ext cx="9501448" cy="279307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E3B33D-5B92-56C4-4F36-046C9C435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322" y="3024098"/>
            <a:ext cx="8886894" cy="333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98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4E5FD05-BC63-9CCE-9284-546C15A6D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16" t="29111" r="9417" b="28097"/>
          <a:stretch/>
        </p:blipFill>
        <p:spPr>
          <a:xfrm>
            <a:off x="1205345" y="307571"/>
            <a:ext cx="9193877" cy="2826327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AFE331-952C-61C4-1310-D1A3775513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6" t="35030" r="33590" b="23757"/>
          <a:stretch/>
        </p:blipFill>
        <p:spPr>
          <a:xfrm>
            <a:off x="1205346" y="3241963"/>
            <a:ext cx="9193876" cy="282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525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B621BE-1CF6-B88F-0E43-F8DDD7AC9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33" t="29494" r="9416" b="27141"/>
          <a:stretch/>
        </p:blipFill>
        <p:spPr>
          <a:xfrm>
            <a:off x="1030778" y="266008"/>
            <a:ext cx="10016837" cy="333340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2B2366-EB44-8302-5AF0-34BE02ECBB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81" t="47273" r="11978" b="25818"/>
          <a:stretch/>
        </p:blipFill>
        <p:spPr>
          <a:xfrm>
            <a:off x="1088967" y="3798917"/>
            <a:ext cx="9958648" cy="261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40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01C133-A000-1535-DCA0-2F7242378E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8" t="45922" r="9846" b="24467"/>
          <a:stretch/>
        </p:blipFill>
        <p:spPr>
          <a:xfrm>
            <a:off x="1496291" y="257695"/>
            <a:ext cx="8811491" cy="298842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162CBB-557D-AADD-E7CD-BF4FFB7B5D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94" t="22060" r="4887" b="30425"/>
          <a:stretch/>
        </p:blipFill>
        <p:spPr>
          <a:xfrm>
            <a:off x="1496291" y="3246120"/>
            <a:ext cx="8811491" cy="325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29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04AE40-72E2-C440-5BBA-3D68801FAA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45" t="23190" r="4796" b="28287"/>
          <a:stretch/>
        </p:blipFill>
        <p:spPr>
          <a:xfrm>
            <a:off x="764771" y="108786"/>
            <a:ext cx="9709265" cy="4805120"/>
          </a:xfrm>
        </p:spPr>
      </p:pic>
    </p:spTree>
    <p:extLst>
      <p:ext uri="{BB962C8B-B14F-4D97-AF65-F5344CB8AC3E}">
        <p14:creationId xmlns:p14="http://schemas.microsoft.com/office/powerpoint/2010/main" val="4048089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</Words>
  <Application>Microsoft Office PowerPoint</Application>
  <PresentationFormat>Widescreen</PresentationFormat>
  <Paragraphs>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Flow over heated flat plate </vt:lpstr>
      <vt:lpstr>Analytical Solution</vt:lpstr>
      <vt:lpstr>Analytical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Flow over heated flat plate</dc:title>
  <dc:creator>saurabh yadav</dc:creator>
  <cp:lastModifiedBy>saurabh yadav</cp:lastModifiedBy>
  <cp:revision>2</cp:revision>
  <dcterms:created xsi:type="dcterms:W3CDTF">2023-08-24T07:20:47Z</dcterms:created>
  <dcterms:modified xsi:type="dcterms:W3CDTF">2023-08-24T07:21:38Z</dcterms:modified>
</cp:coreProperties>
</file>